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2" r:id="rId18"/>
    <p:sldId id="261" r:id="rId19"/>
    <p:sldId id="333" r:id="rId20"/>
    <p:sldId id="260" r:id="rId21"/>
    <p:sldId id="281" r:id="rId22"/>
    <p:sldId id="282" r:id="rId23"/>
    <p:sldId id="283" r:id="rId24"/>
    <p:sldId id="284" r:id="rId25"/>
    <p:sldId id="285" r:id="rId26"/>
    <p:sldId id="334" r:id="rId27"/>
    <p:sldId id="265" r:id="rId28"/>
    <p:sldId id="262" r:id="rId29"/>
    <p:sldId id="266" r:id="rId30"/>
    <p:sldId id="306" r:id="rId31"/>
    <p:sldId id="335" r:id="rId32"/>
    <p:sldId id="267" r:id="rId33"/>
    <p:sldId id="270" r:id="rId34"/>
    <p:sldId id="272" r:id="rId35"/>
    <p:sldId id="336" r:id="rId36"/>
    <p:sldId id="274" r:id="rId37"/>
    <p:sldId id="275" r:id="rId38"/>
    <p:sldId id="277" r:id="rId39"/>
    <p:sldId id="337" r:id="rId40"/>
    <p:sldId id="278" r:id="rId41"/>
    <p:sldId id="309" r:id="rId42"/>
    <p:sldId id="308" r:id="rId43"/>
    <p:sldId id="291" r:id="rId44"/>
    <p:sldId id="328" r:id="rId45"/>
    <p:sldId id="313" r:id="rId46"/>
  </p:sldIdLst>
  <p:sldSz cx="9144000" cy="6858000" type="screen4x3"/>
  <p:notesSz cx="7315200" cy="9601200"/>
  <p:embeddedFontLst>
    <p:embeddedFont>
      <p:font typeface="Candara" panose="020E0502030303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3" autoAdjust="0"/>
  </p:normalViewPr>
  <p:slideViewPr>
    <p:cSldViewPr>
      <p:cViewPr varScale="1">
        <p:scale>
          <a:sx n="98" d="100"/>
          <a:sy n="98" d="100"/>
        </p:scale>
        <p:origin x="1018" y="8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r>
              <a:rPr lang="es-HN" dirty="0" err="1" smtClean="0"/>
              <a:t>Photo</a:t>
            </a:r>
            <a:r>
              <a:rPr lang="es-HN" dirty="0" smtClean="0"/>
              <a:t> </a:t>
            </a:r>
            <a:r>
              <a:rPr lang="es-HN" dirty="0" err="1" smtClean="0"/>
              <a:t>credit</a:t>
            </a:r>
            <a:r>
              <a:rPr lang="es-HN" dirty="0" smtClean="0"/>
              <a:t> to </a:t>
            </a:r>
            <a:r>
              <a:rPr lang="es-HN" dirty="0" err="1" smtClean="0"/>
              <a:t>Yitzy</a:t>
            </a:r>
            <a:r>
              <a:rPr lang="es-HN" baseline="0" dirty="0" smtClean="0"/>
              <a:t> </a:t>
            </a:r>
            <a:r>
              <a:rPr lang="es-HN" baseline="0" dirty="0" err="1" smtClean="0"/>
              <a:t>Rosenburg</a:t>
            </a:r>
            <a:r>
              <a:rPr lang="es-HN" baseline="0" dirty="0" smtClean="0"/>
              <a:t>, 2019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13</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15</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16</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17</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18</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19</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20</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22</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23</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9.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1.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8.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0.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a:t>
            </a:r>
            <a:r>
              <a:rPr lang="en-US" dirty="0" smtClean="0"/>
              <a:t>Thursday’s </a:t>
            </a:r>
            <a:r>
              <a:rPr lang="en-US" dirty="0"/>
              <a:t>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a:t>
            </a:r>
            <a:r>
              <a:rPr lang="en-US" dirty="0" smtClean="0"/>
              <a:t>summer 2019</a:t>
            </a:r>
            <a:endParaRPr lang="en-US" dirty="0"/>
          </a:p>
          <a:p>
            <a:r>
              <a:rPr lang="en-US" dirty="0" smtClean="0"/>
              <a:t>Honduras internship summer 2019</a:t>
            </a:r>
            <a:endParaRPr lang="en-US" dirty="0"/>
          </a:p>
          <a:p>
            <a:r>
              <a:rPr lang="en-US" dirty="0" smtClean="0"/>
              <a:t>Fulbright </a:t>
            </a:r>
            <a:r>
              <a:rPr lang="en-US" dirty="0"/>
              <a:t>Scholar!</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2274725" cy="369332"/>
          </a:xfrm>
          <a:prstGeom prst="rect">
            <a:avLst/>
          </a:prstGeom>
          <a:noFill/>
        </p:spPr>
        <p:txBody>
          <a:bodyPr wrap="none" rtlCol="0">
            <a:spAutoFit/>
          </a:bodyPr>
          <a:lstStyle/>
          <a:p>
            <a:r>
              <a:rPr lang="en-US" dirty="0" smtClean="0">
                <a:latin typeface="+mn-lt"/>
              </a:rPr>
              <a:t>SWOT: Design </a:t>
            </a:r>
            <a:r>
              <a:rPr lang="en-US" dirty="0">
                <a:latin typeface="+mn-lt"/>
              </a:rPr>
              <a:t>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Design </a:t>
            </a:r>
            <a:r>
              <a:rPr lang="en-US" sz="2700" dirty="0"/>
              <a:t>Challenges (in teams – except for tutorial!)</a:t>
            </a:r>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6034</TotalTime>
  <Words>2331</Words>
  <Application>Microsoft Office PowerPoint</Application>
  <PresentationFormat>On-screen Show (4:3)</PresentationFormat>
  <Paragraphs>400</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Candara</vt:lpstr>
      <vt:lpstr>Arial</vt:lpstr>
      <vt:lpstr>Wingdings</vt:lpstr>
      <vt:lpstr>Times New Roman</vt:lpstr>
      <vt:lpstr>Calibri</vt:lpstr>
      <vt:lpstr>Century Gothic</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251</cp:revision>
  <dcterms:created xsi:type="dcterms:W3CDTF">2008-08-26T14:48:34Z</dcterms:created>
  <dcterms:modified xsi:type="dcterms:W3CDTF">2019-01-22T16:10:09Z</dcterms:modified>
</cp:coreProperties>
</file>